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6" r:id="rId1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75" d="100"/>
          <a:sy n="75" d="100"/>
        </p:scale>
        <p:origin x="327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D9E6-83EF-44E8-9AC2-04F7468D4044}" type="datetimeFigureOut">
              <a:rPr lang="zh-TW" altLang="en-US" smtClean="0"/>
              <a:t>2025/5/13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00AB-8702-4213-B776-2F88DF020F7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430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D9E6-83EF-44E8-9AC2-04F7468D4044}" type="datetimeFigureOut">
              <a:rPr lang="zh-TW" altLang="en-US" smtClean="0"/>
              <a:t>2025/5/13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00AB-8702-4213-B776-2F88DF020F7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5771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D9E6-83EF-44E8-9AC2-04F7468D4044}" type="datetimeFigureOut">
              <a:rPr lang="zh-TW" altLang="en-US" smtClean="0"/>
              <a:t>2025/5/13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00AB-8702-4213-B776-2F88DF020F7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6877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D9E6-83EF-44E8-9AC2-04F7468D4044}" type="datetimeFigureOut">
              <a:rPr lang="zh-TW" altLang="en-US" smtClean="0"/>
              <a:t>2025/5/13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00AB-8702-4213-B776-2F88DF020F7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8828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D9E6-83EF-44E8-9AC2-04F7468D4044}" type="datetimeFigureOut">
              <a:rPr lang="zh-TW" altLang="en-US" smtClean="0"/>
              <a:t>2025/5/13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00AB-8702-4213-B776-2F88DF020F7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7121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D9E6-83EF-44E8-9AC2-04F7468D4044}" type="datetimeFigureOut">
              <a:rPr lang="zh-TW" altLang="en-US" smtClean="0"/>
              <a:t>2025/5/13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00AB-8702-4213-B776-2F88DF020F7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2675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D9E6-83EF-44E8-9AC2-04F7468D4044}" type="datetimeFigureOut">
              <a:rPr lang="zh-TW" altLang="en-US" smtClean="0"/>
              <a:t>2025/5/13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00AB-8702-4213-B776-2F88DF020F7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849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D9E6-83EF-44E8-9AC2-04F7468D4044}" type="datetimeFigureOut">
              <a:rPr lang="zh-TW" altLang="en-US" smtClean="0"/>
              <a:t>2025/5/13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00AB-8702-4213-B776-2F88DF020F7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6566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D9E6-83EF-44E8-9AC2-04F7468D4044}" type="datetimeFigureOut">
              <a:rPr lang="zh-TW" altLang="en-US" smtClean="0"/>
              <a:t>2025/5/13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00AB-8702-4213-B776-2F88DF020F7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3315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D9E6-83EF-44E8-9AC2-04F7468D4044}" type="datetimeFigureOut">
              <a:rPr lang="zh-TW" altLang="en-US" smtClean="0"/>
              <a:t>2025/5/13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00AB-8702-4213-B776-2F88DF020F7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9938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D9E6-83EF-44E8-9AC2-04F7468D4044}" type="datetimeFigureOut">
              <a:rPr lang="zh-TW" altLang="en-US" smtClean="0"/>
              <a:t>2025/5/13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00AB-8702-4213-B776-2F88DF020F7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5594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BD9E6-83EF-44E8-9AC2-04F7468D4044}" type="datetimeFigureOut">
              <a:rPr lang="zh-TW" altLang="en-US" smtClean="0"/>
              <a:t>2025/5/13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500AB-8702-4213-B776-2F88DF020F7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0397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jwfpcsplashtop.fpcetg.com.tw/web/logi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Splashtop</a:t>
            </a:r>
            <a:br>
              <a:rPr lang="en-US" altLang="zh-TW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電腦版安裝連線方式</a:t>
            </a:r>
            <a:endParaRPr lang="zh-TW" altLang="en-US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33658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4131"/>
            <a:ext cx="10515600" cy="1325563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電腦安裝</a:t>
            </a:r>
            <a:r>
              <a:rPr lang="en-US" altLang="zh-TW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Splashtop</a:t>
            </a:r>
            <a:r>
              <a:rPr lang="zh-TW" altLang="en-US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軟體</a:t>
            </a:r>
            <a:r>
              <a:rPr lang="en-US" altLang="zh-TW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endParaRPr lang="zh-TW" altLang="en-US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4343" y="1221014"/>
            <a:ext cx="12003314" cy="4351338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開啟瀏覽器輸入網址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https://jwfpcsplashtop.fpcetg.com.tw/web/login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輸入帳號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密碼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帳號是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NOTES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ID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@tw.fpg.com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密碼為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NOTES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登入密碼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342" y="2396218"/>
            <a:ext cx="8928816" cy="423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966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4131"/>
            <a:ext cx="10515600" cy="1325563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電腦安裝</a:t>
            </a:r>
            <a:r>
              <a:rPr lang="en-US" altLang="zh-TW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Splashtop</a:t>
            </a:r>
            <a:r>
              <a:rPr lang="zh-TW" altLang="en-US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軟體</a:t>
            </a:r>
            <a:r>
              <a:rPr lang="en-US" altLang="zh-TW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endParaRPr lang="zh-TW" altLang="en-US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206500"/>
            <a:ext cx="11353800" cy="4351338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打開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下載頁面，依照電腦的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OS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版本安裝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Client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48" y="1857360"/>
            <a:ext cx="6085452" cy="435293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8869" y="2010554"/>
            <a:ext cx="3426031" cy="243161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867143" y="2010554"/>
            <a:ext cx="752482" cy="5215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33417" y="3448050"/>
            <a:ext cx="2876557" cy="3508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4865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4131"/>
            <a:ext cx="10515600" cy="1325563"/>
          </a:xfrm>
        </p:spPr>
        <p:txBody>
          <a:bodyPr/>
          <a:lstStyle/>
          <a:p>
            <a:r>
              <a:rPr lang="zh-TW" altLang="en-US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登入</a:t>
            </a:r>
            <a:r>
              <a:rPr lang="en-US" altLang="zh-TW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Splashtop</a:t>
            </a:r>
            <a:r>
              <a:rPr lang="zh-TW" altLang="en-US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軟體</a:t>
            </a:r>
            <a:endParaRPr lang="zh-TW" altLang="en-US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85775" y="1206500"/>
            <a:ext cx="11353800" cy="4351338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軟體安裝完成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後，輸入登入資訊進行登入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網關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jwfpcsplashtop.fpcetg.com.tw</a:t>
            </a: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帳號：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NOTES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ID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@tw.fpg.com</a:t>
            </a: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密碼：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NOTES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密碼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6146" y="1273175"/>
            <a:ext cx="4000529" cy="516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80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4131"/>
            <a:ext cx="10515600" cy="1325563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連線到</a:t>
            </a:r>
            <a:r>
              <a:rPr lang="en-US" altLang="zh-TW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Splunk</a:t>
            </a:r>
            <a:r>
              <a:rPr lang="zh-TW" altLang="en-US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資安管理平台</a:t>
            </a:r>
            <a:endParaRPr lang="zh-TW" altLang="en-US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00488" y="1131207"/>
            <a:ext cx="7899626" cy="4351338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台塑仁武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RTPMS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網站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輸入帳號密碼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(Note ID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及密碼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39387"/>
            <a:ext cx="2714625" cy="286724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818549"/>
            <a:ext cx="3693668" cy="303945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61085" y="2266617"/>
            <a:ext cx="2791740" cy="4127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5959" y="2266617"/>
            <a:ext cx="6938991" cy="436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814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Splashtop</a:t>
            </a:r>
            <a:br>
              <a:rPr lang="en-US" altLang="zh-TW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手機版安裝連線方式</a:t>
            </a:r>
            <a:endParaRPr lang="zh-TW" altLang="en-US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2165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4131"/>
            <a:ext cx="10515600" cy="1325563"/>
          </a:xfrm>
        </p:spPr>
        <p:txBody>
          <a:bodyPr/>
          <a:lstStyle/>
          <a:p>
            <a:r>
              <a:rPr lang="zh-TW" altLang="en-US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手機</a:t>
            </a:r>
            <a:r>
              <a:rPr lang="zh-TW" altLang="en-US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安裝</a:t>
            </a:r>
            <a:r>
              <a:rPr lang="en-US" altLang="zh-TW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Splashtop</a:t>
            </a:r>
            <a:r>
              <a:rPr lang="zh-TW" altLang="en-US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軟體</a:t>
            </a:r>
            <a:endParaRPr lang="zh-TW" altLang="en-US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4343" y="1026772"/>
            <a:ext cx="12003314" cy="867342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IPhone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手機：開啟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 STORE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搜尋「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Splashtop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on-</a:t>
            </a:r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prem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」，進行安裝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Android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手機：開啟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play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商店搜尋「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Splashtop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on-</a:t>
            </a:r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prem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」，進行安裝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263" y="1995356"/>
            <a:ext cx="2180935" cy="447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4135" y="1952171"/>
            <a:ext cx="2632924" cy="4513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矩形 7"/>
          <p:cNvSpPr/>
          <p:nvPr/>
        </p:nvSpPr>
        <p:spPr>
          <a:xfrm>
            <a:off x="6006999" y="2344708"/>
            <a:ext cx="2824944" cy="8777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2139185" y="3244090"/>
            <a:ext cx="2457092" cy="8777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3052044" y="6465219"/>
            <a:ext cx="631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IOS</a:t>
            </a:r>
            <a:endParaRPr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6848917" y="6443625"/>
            <a:ext cx="1554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Android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59492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4131"/>
            <a:ext cx="10515600" cy="1325563"/>
          </a:xfrm>
        </p:spPr>
        <p:txBody>
          <a:bodyPr/>
          <a:lstStyle/>
          <a:p>
            <a:r>
              <a:rPr lang="zh-TW" altLang="en-US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登入</a:t>
            </a:r>
            <a:r>
              <a:rPr lang="en-US" altLang="zh-TW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Splashtop</a:t>
            </a:r>
            <a:r>
              <a:rPr lang="zh-TW" altLang="en-US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軟體</a:t>
            </a:r>
            <a:endParaRPr lang="zh-TW" altLang="en-US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1147" y="1235529"/>
            <a:ext cx="11353800" cy="4351338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軟體安裝完成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後，輸入登入資訊進行登入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網關：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jwfpcsplashtop.fpcetg.com.tw</a:t>
            </a: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帳號：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NOTES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ID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@tw.fpg.com</a:t>
            </a: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密碼：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NOTES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密碼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8484" y="457102"/>
            <a:ext cx="2293369" cy="4991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文字方塊 5"/>
          <p:cNvSpPr txBox="1"/>
          <p:nvPr/>
        </p:nvSpPr>
        <p:spPr>
          <a:xfrm>
            <a:off x="7752517" y="5586867"/>
            <a:ext cx="631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IOS</a:t>
            </a:r>
            <a:endParaRPr lang="zh-TW" altLang="en-US" sz="2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5818" y="1032153"/>
            <a:ext cx="2448476" cy="4326829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10124915" y="5559410"/>
            <a:ext cx="1554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Android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14631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4131"/>
            <a:ext cx="10515600" cy="1325563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連線到</a:t>
            </a:r>
            <a:r>
              <a:rPr lang="en-US" altLang="zh-TW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Splunk</a:t>
            </a:r>
            <a:r>
              <a:rPr lang="zh-TW" altLang="en-US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資安管理平台</a:t>
            </a:r>
            <a:endParaRPr lang="zh-TW" altLang="en-US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63027" y="1174598"/>
            <a:ext cx="5743575" cy="1776678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台塑仁武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RTPMS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網站」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輸入帳號密碼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(Note ID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及密碼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93" y="1183220"/>
            <a:ext cx="2533227" cy="5465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7221" y="1183220"/>
            <a:ext cx="2517564" cy="5457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矩形 11"/>
          <p:cNvSpPr/>
          <p:nvPr/>
        </p:nvSpPr>
        <p:spPr>
          <a:xfrm>
            <a:off x="131905" y="2062937"/>
            <a:ext cx="2596195" cy="4295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77" y="2277710"/>
            <a:ext cx="6562273" cy="413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13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191</Words>
  <Application>Microsoft Office PowerPoint</Application>
  <PresentationFormat>寬螢幕</PresentationFormat>
  <Paragraphs>30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5" baseType="lpstr">
      <vt:lpstr>微軟正黑體</vt:lpstr>
      <vt:lpstr>新細明體</vt:lpstr>
      <vt:lpstr>Arial</vt:lpstr>
      <vt:lpstr>Calibri</vt:lpstr>
      <vt:lpstr>Calibri Light</vt:lpstr>
      <vt:lpstr>Office 佈景主題</vt:lpstr>
      <vt:lpstr>Splashtop 電腦版安裝連線方式</vt:lpstr>
      <vt:lpstr>電腦安裝Splashtop軟體(1)</vt:lpstr>
      <vt:lpstr>電腦安裝Splashtop軟體(2)</vt:lpstr>
      <vt:lpstr>登入Splashtop軟體</vt:lpstr>
      <vt:lpstr>連線到Splunk資安管理平台</vt:lpstr>
      <vt:lpstr>Splashtop 手機版安裝連線方式</vt:lpstr>
      <vt:lpstr>手機安裝Splashtop軟體</vt:lpstr>
      <vt:lpstr>登入Splashtop軟體</vt:lpstr>
      <vt:lpstr>連線到Splunk資安管理平台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林哲佑</dc:creator>
  <cp:lastModifiedBy>林哲佑</cp:lastModifiedBy>
  <cp:revision>10</cp:revision>
  <dcterms:created xsi:type="dcterms:W3CDTF">2025-01-24T03:24:47Z</dcterms:created>
  <dcterms:modified xsi:type="dcterms:W3CDTF">2025-05-13T00:39:40Z</dcterms:modified>
</cp:coreProperties>
</file>